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A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14" autoAdjust="0"/>
    <p:restoredTop sz="99072" autoAdjust="0"/>
  </p:normalViewPr>
  <p:slideViewPr>
    <p:cSldViewPr snapToGrid="0" snapToObjects="1">
      <p:cViewPr varScale="1">
        <p:scale>
          <a:sx n="115" d="100"/>
          <a:sy n="115" d="100"/>
        </p:scale>
        <p:origin x="220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US"/>
          </a:p>
        </p:txBody>
      </p:sp>
      <p:sp>
        <p:nvSpPr>
          <p:cNvPr id="4" name="Marcador de fecha 3"/>
          <p:cNvSpPr>
            <a:spLocks noGrp="1"/>
          </p:cNvSpPr>
          <p:nvPr>
            <p:ph type="dt" sz="half" idx="10"/>
          </p:nvPr>
        </p:nvSpPr>
        <p:spPr/>
        <p:txBody>
          <a:bodyPr/>
          <a:lstStyle/>
          <a:p>
            <a:fld id="{E55F8B92-9E5E-F244-AC5C-6E15993FE1D5}" type="datetimeFigureOut">
              <a:rPr lang="es-ES" smtClean="0"/>
              <a:pPr/>
              <a:t>08/03/2023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15946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10"/>
          </p:nvPr>
        </p:nvSpPr>
        <p:spPr/>
        <p:txBody>
          <a:bodyPr/>
          <a:lstStyle/>
          <a:p>
            <a:fld id="{E55F8B92-9E5E-F244-AC5C-6E15993FE1D5}" type="datetimeFigureOut">
              <a:rPr lang="es-ES" smtClean="0"/>
              <a:pPr/>
              <a:t>08/03/2023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6536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n-U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10"/>
          </p:nvPr>
        </p:nvSpPr>
        <p:spPr/>
        <p:txBody>
          <a:bodyPr/>
          <a:lstStyle/>
          <a:p>
            <a:fld id="{E55F8B92-9E5E-F244-AC5C-6E15993FE1D5}" type="datetimeFigureOut">
              <a:rPr lang="es-ES" smtClean="0"/>
              <a:pPr/>
              <a:t>08/03/2023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948053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10"/>
          </p:nvPr>
        </p:nvSpPr>
        <p:spPr/>
        <p:txBody>
          <a:bodyPr/>
          <a:lstStyle/>
          <a:p>
            <a:fld id="{E55F8B92-9E5E-F244-AC5C-6E15993FE1D5}" type="datetimeFigureOut">
              <a:rPr lang="es-ES" smtClean="0"/>
              <a:pPr/>
              <a:t>08/03/2023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87171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n-U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E55F8B92-9E5E-F244-AC5C-6E15993FE1D5}" type="datetimeFigureOut">
              <a:rPr lang="es-ES" smtClean="0"/>
              <a:pPr/>
              <a:t>08/03/2023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35974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Marcador de fecha 4"/>
          <p:cNvSpPr>
            <a:spLocks noGrp="1"/>
          </p:cNvSpPr>
          <p:nvPr>
            <p:ph type="dt" sz="half" idx="10"/>
          </p:nvPr>
        </p:nvSpPr>
        <p:spPr/>
        <p:txBody>
          <a:bodyPr/>
          <a:lstStyle/>
          <a:p>
            <a:fld id="{E55F8B92-9E5E-F244-AC5C-6E15993FE1D5}" type="datetimeFigureOut">
              <a:rPr lang="es-ES" smtClean="0"/>
              <a:pPr/>
              <a:t>08/03/2023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01055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n-U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7" name="Marcador de fecha 6"/>
          <p:cNvSpPr>
            <a:spLocks noGrp="1"/>
          </p:cNvSpPr>
          <p:nvPr>
            <p:ph type="dt" sz="half" idx="10"/>
          </p:nvPr>
        </p:nvSpPr>
        <p:spPr/>
        <p:txBody>
          <a:bodyPr/>
          <a:lstStyle/>
          <a:p>
            <a:fld id="{E55F8B92-9E5E-F244-AC5C-6E15993FE1D5}" type="datetimeFigureOut">
              <a:rPr lang="es-ES" smtClean="0"/>
              <a:pPr/>
              <a:t>08/03/2023</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420653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fecha 2"/>
          <p:cNvSpPr>
            <a:spLocks noGrp="1"/>
          </p:cNvSpPr>
          <p:nvPr>
            <p:ph type="dt" sz="half" idx="10"/>
          </p:nvPr>
        </p:nvSpPr>
        <p:spPr/>
        <p:txBody>
          <a:bodyPr/>
          <a:lstStyle/>
          <a:p>
            <a:fld id="{E55F8B92-9E5E-F244-AC5C-6E15993FE1D5}" type="datetimeFigureOut">
              <a:rPr lang="es-ES" smtClean="0"/>
              <a:pPr/>
              <a:t>08/03/2023</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77655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55F8B92-9E5E-F244-AC5C-6E15993FE1D5}" type="datetimeFigureOut">
              <a:rPr lang="es-ES" smtClean="0"/>
              <a:pPr/>
              <a:t>08/03/2023</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47201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n-U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E55F8B92-9E5E-F244-AC5C-6E15993FE1D5}" type="datetimeFigureOut">
              <a:rPr lang="es-ES" smtClean="0"/>
              <a:pPr/>
              <a:t>08/03/2023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51510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n-U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E55F8B92-9E5E-F244-AC5C-6E15993FE1D5}" type="datetimeFigureOut">
              <a:rPr lang="es-ES" smtClean="0"/>
              <a:pPr/>
              <a:t>08/03/2023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176329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n-U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F8B92-9E5E-F244-AC5C-6E15993FE1D5}" type="datetimeFigureOut">
              <a:rPr lang="es-ES" smtClean="0"/>
              <a:pPr/>
              <a:t>08/03/2023</a:t>
            </a:fld>
            <a:endParaRPr lang="en-U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FE1EA-29F9-A34D-8B07-4C3F6EABD636}" type="slidenum">
              <a:rPr lang="en-US" smtClean="0"/>
              <a:pPr/>
              <a:t>‹Nº›</a:t>
            </a:fld>
            <a:endParaRPr lang="en-US"/>
          </a:p>
        </p:txBody>
      </p:sp>
    </p:spTree>
    <p:extLst>
      <p:ext uri="{BB962C8B-B14F-4D97-AF65-F5344CB8AC3E}">
        <p14:creationId xmlns:p14="http://schemas.microsoft.com/office/powerpoint/2010/main" val="3024449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p:nvPr/>
        </p:nvPicPr>
        <p:blipFill>
          <a:blip r:embed="rId2"/>
          <a:srcRect/>
          <a:stretch>
            <a:fillRect/>
          </a:stretch>
        </p:blipFill>
        <p:spPr bwMode="auto">
          <a:xfrm>
            <a:off x="7051950" y="7085"/>
            <a:ext cx="2092050" cy="815546"/>
          </a:xfrm>
          <a:prstGeom prst="rect">
            <a:avLst/>
          </a:prstGeom>
          <a:noFill/>
          <a:ln w="9525">
            <a:noFill/>
            <a:miter lim="800000"/>
            <a:headEnd/>
            <a:tailEnd/>
          </a:ln>
        </p:spPr>
      </p:pic>
      <p:sp>
        <p:nvSpPr>
          <p:cNvPr id="6" name="CuadroTexto 5"/>
          <p:cNvSpPr txBox="1"/>
          <p:nvPr/>
        </p:nvSpPr>
        <p:spPr>
          <a:xfrm>
            <a:off x="306681" y="568481"/>
            <a:ext cx="2732355" cy="954107"/>
          </a:xfrm>
          <a:prstGeom prst="rect">
            <a:avLst/>
          </a:prstGeom>
          <a:noFill/>
        </p:spPr>
        <p:txBody>
          <a:bodyPr wrap="square" rtlCol="0">
            <a:spAutoFit/>
          </a:bodyPr>
          <a:lstStyle/>
          <a:p>
            <a:r>
              <a:rPr lang="en-US" sz="1400" b="1" dirty="0" err="1" smtClean="0">
                <a:solidFill>
                  <a:srgbClr val="B88A36"/>
                </a:solidFill>
              </a:rPr>
              <a:t>Brieuc</a:t>
            </a:r>
            <a:r>
              <a:rPr lang="en-US" sz="1400" b="1" dirty="0" smtClean="0">
                <a:solidFill>
                  <a:srgbClr val="B88A36"/>
                </a:solidFill>
              </a:rPr>
              <a:t> Thomas</a:t>
            </a:r>
            <a:endParaRPr lang="en-US" sz="1400" b="1" dirty="0">
              <a:solidFill>
                <a:srgbClr val="B88A36"/>
              </a:solidFill>
            </a:endParaRPr>
          </a:p>
          <a:p>
            <a:r>
              <a:rPr lang="en-US" sz="1400" dirty="0">
                <a:solidFill>
                  <a:srgbClr val="B88A36"/>
                </a:solidFill>
              </a:rPr>
              <a:t>University of Vigo</a:t>
            </a:r>
          </a:p>
          <a:p>
            <a:r>
              <a:rPr lang="en-US" sz="1400" dirty="0"/>
              <a:t>Nationality: </a:t>
            </a:r>
            <a:r>
              <a:rPr lang="en-US" sz="1400" dirty="0" smtClean="0">
                <a:solidFill>
                  <a:srgbClr val="B88A36"/>
                </a:solidFill>
              </a:rPr>
              <a:t>French</a:t>
            </a:r>
            <a:endParaRPr lang="en-US" sz="1400" dirty="0">
              <a:solidFill>
                <a:srgbClr val="B88A36"/>
              </a:solidFill>
            </a:endParaRPr>
          </a:p>
          <a:p>
            <a:endParaRPr lang="en-US" sz="1400" dirty="0">
              <a:solidFill>
                <a:srgbClr val="B88A36"/>
              </a:solidFill>
            </a:endParaRPr>
          </a:p>
        </p:txBody>
      </p:sp>
      <p:sp>
        <p:nvSpPr>
          <p:cNvPr id="7" name="CuadroTexto 6"/>
          <p:cNvSpPr txBox="1"/>
          <p:nvPr/>
        </p:nvSpPr>
        <p:spPr>
          <a:xfrm>
            <a:off x="3039036" y="1822036"/>
            <a:ext cx="5925670" cy="3170099"/>
          </a:xfrm>
          <a:prstGeom prst="rect">
            <a:avLst/>
          </a:prstGeom>
          <a:noFill/>
        </p:spPr>
        <p:txBody>
          <a:bodyPr wrap="square" rtlCol="0">
            <a:spAutoFit/>
          </a:bodyPr>
          <a:lstStyle/>
          <a:p>
            <a:pPr algn="just"/>
            <a:r>
              <a:rPr lang="en-US" sz="1400" dirty="0"/>
              <a:t>PhD project</a:t>
            </a:r>
            <a:r>
              <a:rPr lang="en-US" sz="1200" b="1" dirty="0"/>
              <a:t>: </a:t>
            </a:r>
            <a:r>
              <a:rPr lang="es-ES" sz="1200" b="1" dirty="0" smtClean="0">
                <a:solidFill>
                  <a:srgbClr val="B88A36"/>
                </a:solidFill>
              </a:rPr>
              <a:t>Regionalización de proyecciones climáticas e implicaciones sobre las energías renovables</a:t>
            </a:r>
            <a:endParaRPr lang="es-ES_tradnl" sz="1200" b="1" dirty="0">
              <a:solidFill>
                <a:srgbClr val="B88A36"/>
              </a:solidFill>
            </a:endParaRPr>
          </a:p>
          <a:p>
            <a:pPr algn="just"/>
            <a:endParaRPr lang="en-US" sz="1400" dirty="0"/>
          </a:p>
          <a:p>
            <a:pPr algn="just"/>
            <a:r>
              <a:rPr lang="en-US" sz="1400" dirty="0"/>
              <a:t>Supervisors:	</a:t>
            </a:r>
            <a:r>
              <a:rPr lang="en-US" sz="1200" dirty="0">
                <a:solidFill>
                  <a:srgbClr val="B88A36"/>
                </a:solidFill>
              </a:rPr>
              <a:t>Dr. </a:t>
            </a:r>
            <a:r>
              <a:rPr lang="en-US" sz="1200" dirty="0" smtClean="0">
                <a:solidFill>
                  <a:srgbClr val="B88A36"/>
                </a:solidFill>
              </a:rPr>
              <a:t>Jorge </a:t>
            </a:r>
            <a:r>
              <a:rPr lang="en-US" sz="1200" dirty="0" err="1" smtClean="0">
                <a:solidFill>
                  <a:srgbClr val="B88A36"/>
                </a:solidFill>
              </a:rPr>
              <a:t>Costoya</a:t>
            </a:r>
            <a:r>
              <a:rPr lang="en-US" sz="1200" dirty="0" smtClean="0">
                <a:solidFill>
                  <a:srgbClr val="B88A36"/>
                </a:solidFill>
              </a:rPr>
              <a:t> </a:t>
            </a:r>
            <a:r>
              <a:rPr lang="en-US" sz="1200" dirty="0" err="1" smtClean="0">
                <a:solidFill>
                  <a:srgbClr val="B88A36"/>
                </a:solidFill>
              </a:rPr>
              <a:t>Noguerol</a:t>
            </a:r>
            <a:r>
              <a:rPr lang="en-US" sz="1200" dirty="0" smtClean="0">
                <a:solidFill>
                  <a:srgbClr val="B88A36"/>
                </a:solidFill>
              </a:rPr>
              <a:t>  </a:t>
            </a:r>
            <a:r>
              <a:rPr lang="en-US" sz="1200" dirty="0">
                <a:solidFill>
                  <a:srgbClr val="B88A36"/>
                </a:solidFill>
              </a:rPr>
              <a:t>(</a:t>
            </a:r>
            <a:r>
              <a:rPr lang="en-US" sz="1200" dirty="0" err="1">
                <a:solidFill>
                  <a:srgbClr val="B88A36"/>
                </a:solidFill>
              </a:rPr>
              <a:t>Universidade</a:t>
            </a:r>
            <a:r>
              <a:rPr lang="en-US" sz="1200" dirty="0">
                <a:solidFill>
                  <a:srgbClr val="B88A36"/>
                </a:solidFill>
              </a:rPr>
              <a:t> </a:t>
            </a:r>
            <a:r>
              <a:rPr lang="en-US" sz="1200" dirty="0" smtClean="0">
                <a:solidFill>
                  <a:srgbClr val="B88A36"/>
                </a:solidFill>
              </a:rPr>
              <a:t>de Vigo)</a:t>
            </a:r>
            <a:endParaRPr lang="en-US" sz="1200" dirty="0">
              <a:solidFill>
                <a:srgbClr val="B88A36"/>
              </a:solidFill>
            </a:endParaRPr>
          </a:p>
          <a:p>
            <a:pPr algn="just"/>
            <a:r>
              <a:rPr lang="en-US" sz="1200" dirty="0">
                <a:solidFill>
                  <a:srgbClr val="B88A36"/>
                </a:solidFill>
              </a:rPr>
              <a:t>		Dr. </a:t>
            </a:r>
            <a:r>
              <a:rPr lang="en-US" sz="1200" dirty="0" smtClean="0">
                <a:solidFill>
                  <a:srgbClr val="B88A36"/>
                </a:solidFill>
              </a:rPr>
              <a:t>Ramón Gómez </a:t>
            </a:r>
            <a:r>
              <a:rPr lang="en-US" sz="1200" dirty="0" err="1" smtClean="0">
                <a:solidFill>
                  <a:srgbClr val="B88A36"/>
                </a:solidFill>
              </a:rPr>
              <a:t>Gesteira</a:t>
            </a:r>
            <a:r>
              <a:rPr lang="en-US" sz="1200" dirty="0" smtClean="0">
                <a:solidFill>
                  <a:srgbClr val="B88A36"/>
                </a:solidFill>
              </a:rPr>
              <a:t>  </a:t>
            </a:r>
            <a:r>
              <a:rPr lang="en-US" sz="1200" dirty="0">
                <a:solidFill>
                  <a:srgbClr val="B88A36"/>
                </a:solidFill>
              </a:rPr>
              <a:t>(</a:t>
            </a:r>
            <a:r>
              <a:rPr lang="en-US" sz="1200" dirty="0" err="1">
                <a:solidFill>
                  <a:srgbClr val="B88A36"/>
                </a:solidFill>
              </a:rPr>
              <a:t>Universidade</a:t>
            </a:r>
            <a:r>
              <a:rPr lang="en-US" sz="1200" dirty="0">
                <a:solidFill>
                  <a:srgbClr val="B88A36"/>
                </a:solidFill>
              </a:rPr>
              <a:t> de </a:t>
            </a:r>
            <a:r>
              <a:rPr lang="en-US" sz="1200" dirty="0" smtClean="0">
                <a:solidFill>
                  <a:srgbClr val="B88A36"/>
                </a:solidFill>
              </a:rPr>
              <a:t>Vigo) </a:t>
            </a:r>
            <a:endParaRPr lang="en-US" sz="1200" dirty="0">
              <a:solidFill>
                <a:srgbClr val="B88A36"/>
              </a:solidFill>
            </a:endParaRPr>
          </a:p>
          <a:p>
            <a:pPr algn="just"/>
            <a:endParaRPr lang="en-US" sz="1200" dirty="0"/>
          </a:p>
          <a:p>
            <a:pPr algn="just"/>
            <a:r>
              <a:rPr lang="en-US" sz="1200" dirty="0"/>
              <a:t>		</a:t>
            </a:r>
          </a:p>
          <a:p>
            <a:pPr algn="just"/>
            <a:r>
              <a:rPr lang="en-US" sz="1400" dirty="0"/>
              <a:t>Summary</a:t>
            </a:r>
            <a:r>
              <a:rPr lang="en-US" sz="1400" dirty="0" smtClean="0"/>
              <a:t>: </a:t>
            </a:r>
            <a:r>
              <a:rPr lang="en-US" sz="1200" dirty="0" smtClean="0">
                <a:solidFill>
                  <a:srgbClr val="B88A36"/>
                </a:solidFill>
              </a:rPr>
              <a:t>The main goal of this PhD is to realize a downscaling of various CMIP6 Global Climate Models (GCMs) using the WRF (Weather Research and Forecasting) meteorological model. In other worlds, low resolution data from CMIP6 GCMs will be used as input for WRF in order to obtain atmospheric data with a higher resolution in chosen areas. The output data might be used in order to determine which zone would be better for harnessing offshore wind energy.</a:t>
            </a:r>
          </a:p>
          <a:p>
            <a:pPr algn="just"/>
            <a:endParaRPr lang="en-US" sz="1200" dirty="0">
              <a:solidFill>
                <a:srgbClr val="B88A36"/>
              </a:solidFill>
            </a:endParaRPr>
          </a:p>
          <a:p>
            <a:pPr algn="just"/>
            <a:r>
              <a:rPr lang="en-US" sz="1200" dirty="0" smtClean="0">
                <a:solidFill>
                  <a:srgbClr val="B88A36"/>
                </a:solidFill>
              </a:rPr>
              <a:t>The results (such as wind data) given by WRF model might also be used as input data for wave models (WAVEWATCHIII, SWAN) in order to harness wave energy.</a:t>
            </a:r>
            <a:endParaRPr lang="en-US" sz="1200" dirty="0">
              <a:solidFill>
                <a:srgbClr val="B88A36"/>
              </a:solidFill>
            </a:endParaRPr>
          </a:p>
        </p:txBody>
      </p:sp>
      <p:sp>
        <p:nvSpPr>
          <p:cNvPr id="12" name="11 Rectángulo"/>
          <p:cNvSpPr/>
          <p:nvPr/>
        </p:nvSpPr>
        <p:spPr>
          <a:xfrm>
            <a:off x="306680" y="4271393"/>
            <a:ext cx="2563668" cy="22531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Foto relacionada con el tema de tesis</a:t>
            </a:r>
          </a:p>
        </p:txBody>
      </p:sp>
      <p:sp>
        <p:nvSpPr>
          <p:cNvPr id="8" name="7 Rectángulo"/>
          <p:cNvSpPr/>
          <p:nvPr/>
        </p:nvSpPr>
        <p:spPr>
          <a:xfrm>
            <a:off x="306681" y="1813768"/>
            <a:ext cx="2563668" cy="22531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Foto doctorando</a:t>
            </a:r>
          </a:p>
        </p:txBody>
      </p:sp>
      <p:sp>
        <p:nvSpPr>
          <p:cNvPr id="9" name="CuadroTexto 5"/>
          <p:cNvSpPr txBox="1"/>
          <p:nvPr/>
        </p:nvSpPr>
        <p:spPr>
          <a:xfrm>
            <a:off x="3145136" y="568653"/>
            <a:ext cx="5593749" cy="646331"/>
          </a:xfrm>
          <a:prstGeom prst="rect">
            <a:avLst/>
          </a:prstGeom>
          <a:noFill/>
        </p:spPr>
        <p:txBody>
          <a:bodyPr wrap="square" rtlCol="0">
            <a:spAutoFit/>
          </a:bodyPr>
          <a:lstStyle/>
          <a:p>
            <a:r>
              <a:rPr lang="en-US" sz="1200" dirty="0"/>
              <a:t>Orientation: </a:t>
            </a:r>
            <a:r>
              <a:rPr lang="en-US" sz="1200" dirty="0" smtClean="0">
                <a:solidFill>
                  <a:srgbClr val="B88A36"/>
                </a:solidFill>
              </a:rPr>
              <a:t>Technological progress. Engineering and Business Management</a:t>
            </a:r>
            <a:endParaRPr lang="en-US" sz="1200" dirty="0">
              <a:solidFill>
                <a:srgbClr val="B88A36"/>
              </a:solidFill>
            </a:endParaRPr>
          </a:p>
          <a:p>
            <a:r>
              <a:rPr lang="en-US" sz="1200" dirty="0"/>
              <a:t>Specialization Area: </a:t>
            </a:r>
            <a:r>
              <a:rPr lang="en-US" sz="1200" dirty="0" smtClean="0">
                <a:solidFill>
                  <a:srgbClr val="B88A36"/>
                </a:solidFill>
              </a:rPr>
              <a:t>Energy</a:t>
            </a:r>
            <a:endParaRPr lang="en-US" sz="1200" dirty="0">
              <a:solidFill>
                <a:srgbClr val="B88A36"/>
              </a:solidFill>
            </a:endParaRPr>
          </a:p>
          <a:p>
            <a:r>
              <a:rPr lang="en-US" sz="1200" dirty="0"/>
              <a:t>Research Area: </a:t>
            </a:r>
            <a:r>
              <a:rPr lang="en-US" sz="1200" dirty="0" smtClean="0">
                <a:solidFill>
                  <a:srgbClr val="B88A36"/>
                </a:solidFill>
              </a:rPr>
              <a:t>4.9 Alternative energies</a:t>
            </a:r>
            <a:endParaRPr lang="en-US" sz="1200" dirty="0">
              <a:solidFill>
                <a:srgbClr val="B88A36"/>
              </a:solidFill>
            </a:endParaRPr>
          </a:p>
        </p:txBody>
      </p:sp>
      <p:pic>
        <p:nvPicPr>
          <p:cNvPr id="15" name="Imagen 14"/>
          <p:cNvPicPr>
            <a:picLocks/>
          </p:cNvPicPr>
          <p:nvPr/>
        </p:nvPicPr>
        <p:blipFill rotWithShape="1">
          <a:blip r:embed="rId3">
            <a:extLst>
              <a:ext uri="{28A0092B-C50C-407E-A947-70E740481C1C}">
                <a14:useLocalDpi xmlns:a14="http://schemas.microsoft.com/office/drawing/2010/main" val="0"/>
              </a:ext>
            </a:extLst>
          </a:blip>
          <a:srcRect l="10411" r="12430" b="5220"/>
          <a:stretch/>
        </p:blipFill>
        <p:spPr>
          <a:xfrm>
            <a:off x="306680" y="4271393"/>
            <a:ext cx="2563200" cy="2253600"/>
          </a:xfrm>
          <a:prstGeom prst="rect">
            <a:avLst/>
          </a:prstGeom>
        </p:spPr>
      </p:pic>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t="11111" b="14253"/>
          <a:stretch/>
        </p:blipFill>
        <p:spPr>
          <a:xfrm>
            <a:off x="305115" y="1822251"/>
            <a:ext cx="2564765" cy="2253600"/>
          </a:xfrm>
          <a:prstGeom prst="rect">
            <a:avLst/>
          </a:prstGeom>
        </p:spPr>
      </p:pic>
    </p:spTree>
    <p:extLst>
      <p:ext uri="{BB962C8B-B14F-4D97-AF65-F5344CB8AC3E}">
        <p14:creationId xmlns:p14="http://schemas.microsoft.com/office/powerpoint/2010/main" val="21178490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1105</TotalTime>
  <Words>196</Words>
  <Application>Microsoft Office PowerPoint</Application>
  <PresentationFormat>Presentación en pantalla (4:3)</PresentationFormat>
  <Paragraphs>17</Paragraphs>
  <Slides>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vt:i4>
      </vt:variant>
    </vt:vector>
  </HeadingPairs>
  <TitlesOfParts>
    <vt:vector size="4" baseType="lpstr">
      <vt:lpstr>Arial</vt:lpstr>
      <vt:lpstr>Calibri</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Elsa Vázquez</dc:creator>
  <cp:lastModifiedBy>Mónica López Rodríguez</cp:lastModifiedBy>
  <cp:revision>80</cp:revision>
  <dcterms:created xsi:type="dcterms:W3CDTF">2017-02-21T15:33:30Z</dcterms:created>
  <dcterms:modified xsi:type="dcterms:W3CDTF">2023-03-08T12:20:03Z</dcterms:modified>
</cp:coreProperties>
</file>